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/>
    <p:restoredTop sz="94553"/>
  </p:normalViewPr>
  <p:slideViewPr>
    <p:cSldViewPr snapToGrid="0">
      <p:cViewPr varScale="1">
        <p:scale>
          <a:sx n="104" d="100"/>
          <a:sy n="104" d="100"/>
        </p:scale>
        <p:origin x="4320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January 10-14,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036882495"/>
              </p:ext>
            </p:extLst>
          </p:nvPr>
        </p:nvGraphicFramePr>
        <p:xfrm>
          <a:off x="266700" y="1353538"/>
          <a:ext cx="3458675" cy="17204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01/13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Report cards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091193054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5.1 test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(dip, fit, him, hid, lid)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(Sight Word Phrases)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818408567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253852621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4" name="Picture 10" descr="Cute Snowman Wearing A Star Hat, Snowman Clipart, Hat, Long Nose PNG  Transparent Clipart Image and PSD File for Free Download">
            <a:extLst>
              <a:ext uri="{FF2B5EF4-FFF2-40B4-BE49-F238E27FC236}">
                <a16:creationId xmlns:a16="http://schemas.microsoft.com/office/drawing/2014/main" id="{4081C6FE-A17B-3F4A-9F30-566EF2C1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72" y="4540626"/>
            <a:ext cx="1465606" cy="13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5  Week 1:   I Can Do It!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773293353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Short and long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Uu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ug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241132705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does it mean to try hard?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1247517725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But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Up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Look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Want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575776110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Practice, Proud, Success 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Important, scared, and surprise 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Jabari Jumps and All by Myself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876657843"/>
              </p:ext>
            </p:extLst>
          </p:nvPr>
        </p:nvGraphicFramePr>
        <p:xfrm>
          <a:off x="2564074" y="6909811"/>
          <a:ext cx="4956226" cy="274000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69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4363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Dip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Fit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Him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Hid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Lid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Perseverance 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</TotalTime>
  <Words>299</Words>
  <Application>Microsoft Macintosh PowerPoint</Application>
  <PresentationFormat>Custom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Oswald</vt:lpstr>
      <vt:lpstr>Roboto Mono</vt:lpstr>
      <vt:lpstr>Arial</vt:lpstr>
      <vt:lpstr>Wingdings</vt:lpstr>
      <vt:lpstr>Comfortaa</vt:lpstr>
      <vt:lpstr>Simple Light</vt:lpstr>
      <vt:lpstr>We are SUPERheroes! Students Using their Powers to Engage in Reading!</vt:lpstr>
      <vt:lpstr>Module 5  Week 1:   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864</cp:revision>
  <cp:lastPrinted>2021-12-15T21:02:40Z</cp:lastPrinted>
  <dcterms:modified xsi:type="dcterms:W3CDTF">2021-12-15T21:03:37Z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